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ios Condensed Bold Italics" charset="1" panose="020B0706030502030204"/>
      <p:regular r:id="rId16"/>
    </p:embeddedFont>
    <p:embeddedFont>
      <p:font typeface="Helios Condensed Bold" charset="1" panose="020B0706030502030204"/>
      <p:regular r:id="rId17"/>
    </p:embeddedFont>
    <p:embeddedFont>
      <p:font typeface="Helios Bold" charset="1" panose="020B0704020202020204"/>
      <p:regular r:id="rId18"/>
    </p:embeddedFont>
    <p:embeddedFont>
      <p:font typeface="Helios" charset="1" panose="020B0504020202020204"/>
      <p:regular r:id="rId19"/>
    </p:embeddedFont>
    <p:embeddedFont>
      <p:font typeface="Helios Condensed" charset="1" panose="020B0506020202030204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6kMq0aaM.mp4" Type="http://schemas.openxmlformats.org/officeDocument/2006/relationships/video"/><Relationship Id="rId4" Target="../media/VAG6kMq0aaM.mp4" Type="http://schemas.microsoft.com/office/2007/relationships/media"/><Relationship Id="rId5" Target="../media/image15.jpeg" Type="http://schemas.openxmlformats.org/officeDocument/2006/relationships/image"/><Relationship Id="rId6" Target="../media/VAG6kfPETKM.mp4" Type="http://schemas.openxmlformats.org/officeDocument/2006/relationships/video"/><Relationship Id="rId7" Target="../media/VAG6kfPETKM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6kKkiH0c.mp4" Type="http://schemas.openxmlformats.org/officeDocument/2006/relationships/video"/><Relationship Id="rId4" Target="../media/VAG6kKkiH0c.mp4" Type="http://schemas.microsoft.com/office/2007/relationships/media"/><Relationship Id="rId5" Target="../media/image17.jpeg" Type="http://schemas.openxmlformats.org/officeDocument/2006/relationships/image"/><Relationship Id="rId6" Target="../media/VAG6kfn5oGU.mp4" Type="http://schemas.openxmlformats.org/officeDocument/2006/relationships/video"/><Relationship Id="rId7" Target="../media/VAG6kfn5oGU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859978"/>
            <a:ext cx="18288000" cy="1427022"/>
            <a:chOff x="0" y="0"/>
            <a:chExt cx="4816593" cy="375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75841"/>
            </a:xfrm>
            <a:custGeom>
              <a:avLst/>
              <a:gdLst/>
              <a:ahLst/>
              <a:cxnLst/>
              <a:rect r="r" b="b" t="t" l="l"/>
              <a:pathLst>
                <a:path h="3758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75841"/>
                  </a:lnTo>
                  <a:lnTo>
                    <a:pt x="0" y="375841"/>
                  </a:lnTo>
                  <a:close/>
                </a:path>
              </a:pathLst>
            </a:custGeom>
            <a:solidFill>
              <a:srgbClr val="D5D2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413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58980" y="2472497"/>
            <a:ext cx="15370040" cy="243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14"/>
              </a:lnSpc>
            </a:pPr>
            <a:r>
              <a:rPr lang="en-US" b="true" sz="19899" i="true">
                <a:solidFill>
                  <a:srgbClr val="FFFFEA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GHOST</a:t>
            </a:r>
            <a:r>
              <a:rPr lang="en-US" b="true" sz="19899">
                <a:solidFill>
                  <a:srgbClr val="C54844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 </a:t>
            </a:r>
            <a:r>
              <a:rPr lang="en-US" b="true" sz="19899">
                <a:solidFill>
                  <a:srgbClr val="FFFFFF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RESCUE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50045" y="3854550"/>
            <a:ext cx="10587911" cy="6148949"/>
          </a:xfrm>
          <a:custGeom>
            <a:avLst/>
            <a:gdLst/>
            <a:ahLst/>
            <a:cxnLst/>
            <a:rect r="r" b="b" t="t" l="l"/>
            <a:pathLst>
              <a:path h="6148949" w="10587911">
                <a:moveTo>
                  <a:pt x="0" y="0"/>
                </a:moveTo>
                <a:lnTo>
                  <a:pt x="10587910" y="0"/>
                </a:lnTo>
                <a:lnTo>
                  <a:pt x="10587910" y="6148950"/>
                </a:lnTo>
                <a:lnTo>
                  <a:pt x="0" y="614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37" r="0" b="-118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11243">
            <a:off x="13640846" y="5204613"/>
            <a:ext cx="4318408" cy="3649055"/>
          </a:xfrm>
          <a:custGeom>
            <a:avLst/>
            <a:gdLst/>
            <a:ahLst/>
            <a:cxnLst/>
            <a:rect r="r" b="b" t="t" l="l"/>
            <a:pathLst>
              <a:path h="3649055" w="4318408">
                <a:moveTo>
                  <a:pt x="0" y="0"/>
                </a:moveTo>
                <a:lnTo>
                  <a:pt x="4318408" y="0"/>
                </a:lnTo>
                <a:lnTo>
                  <a:pt x="4318408" y="3649054"/>
                </a:lnTo>
                <a:lnTo>
                  <a:pt x="0" y="3649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25663" y="4205740"/>
            <a:ext cx="4508726" cy="6767319"/>
          </a:xfrm>
          <a:custGeom>
            <a:avLst/>
            <a:gdLst/>
            <a:ahLst/>
            <a:cxnLst/>
            <a:rect r="r" b="b" t="t" l="l"/>
            <a:pathLst>
              <a:path h="6767319" w="4508726">
                <a:moveTo>
                  <a:pt x="0" y="0"/>
                </a:moveTo>
                <a:lnTo>
                  <a:pt x="4508726" y="0"/>
                </a:lnTo>
                <a:lnTo>
                  <a:pt x="4508726" y="6767319"/>
                </a:lnTo>
                <a:lnTo>
                  <a:pt x="0" y="6767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4563" y="1296576"/>
            <a:ext cx="8622771" cy="56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b="true" sz="4740" spc="-18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FLASH POINT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2175" y="2978784"/>
            <a:ext cx="10983651" cy="474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RESULTADOS</a:t>
            </a:r>
          </a:p>
          <a:p>
            <a:pPr algn="ctr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Y CONCLUSIONES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1119">
            <a:off x="-303974" y="5451729"/>
            <a:ext cx="3958249" cy="6202384"/>
          </a:xfrm>
          <a:custGeom>
            <a:avLst/>
            <a:gdLst/>
            <a:ahLst/>
            <a:cxnLst/>
            <a:rect r="r" b="b" t="t" l="l"/>
            <a:pathLst>
              <a:path h="6202384" w="3958249">
                <a:moveTo>
                  <a:pt x="0" y="0"/>
                </a:moveTo>
                <a:lnTo>
                  <a:pt x="3958249" y="0"/>
                </a:lnTo>
                <a:lnTo>
                  <a:pt x="3958249" y="6202384"/>
                </a:lnTo>
                <a:lnTo>
                  <a:pt x="0" y="620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293" t="-66521" r="0" b="-516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9007">
            <a:off x="14149122" y="4184527"/>
            <a:ext cx="5406335" cy="7154349"/>
          </a:xfrm>
          <a:custGeom>
            <a:avLst/>
            <a:gdLst/>
            <a:ahLst/>
            <a:cxnLst/>
            <a:rect r="r" b="b" t="t" l="l"/>
            <a:pathLst>
              <a:path h="7154349" w="5406335">
                <a:moveTo>
                  <a:pt x="0" y="0"/>
                </a:moveTo>
                <a:lnTo>
                  <a:pt x="5406334" y="0"/>
                </a:lnTo>
                <a:lnTo>
                  <a:pt x="5406334" y="7154349"/>
                </a:lnTo>
                <a:lnTo>
                  <a:pt x="0" y="7154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404" t="0" r="-7886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8980" y="4684482"/>
            <a:ext cx="15370040" cy="122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b="true" sz="9999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INTRODUCCIÓN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64980" y="10475682"/>
            <a:ext cx="15370040" cy="122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b="true" sz="9999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50980" y="12761682"/>
            <a:ext cx="15370040" cy="122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b="true" sz="9999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INTRODUCCIÓN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7882" y="3090983"/>
            <a:ext cx="2366924" cy="2068485"/>
            <a:chOff x="0" y="0"/>
            <a:chExt cx="3155898" cy="2757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80404" y="777619"/>
              <a:ext cx="1595090" cy="1980361"/>
            </a:xfrm>
            <a:custGeom>
              <a:avLst/>
              <a:gdLst/>
              <a:ahLst/>
              <a:cxnLst/>
              <a:rect r="r" b="b" t="t" l="l"/>
              <a:pathLst>
                <a:path h="1980361" w="1595090">
                  <a:moveTo>
                    <a:pt x="0" y="0"/>
                  </a:moveTo>
                  <a:lnTo>
                    <a:pt x="1595090" y="0"/>
                  </a:lnTo>
                  <a:lnTo>
                    <a:pt x="1595090" y="1980361"/>
                  </a:lnTo>
                  <a:lnTo>
                    <a:pt x="0" y="1980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76200"/>
              <a:ext cx="3155898" cy="44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b="true" sz="2499" spc="-99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Cazafantasmas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27882" y="7308454"/>
            <a:ext cx="2366924" cy="1949846"/>
            <a:chOff x="0" y="0"/>
            <a:chExt cx="3155898" cy="25997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1335" y="726189"/>
              <a:ext cx="2217284" cy="1873605"/>
            </a:xfrm>
            <a:custGeom>
              <a:avLst/>
              <a:gdLst/>
              <a:ahLst/>
              <a:cxnLst/>
              <a:rect r="r" b="b" t="t" l="l"/>
              <a:pathLst>
                <a:path h="1873605" w="2217284">
                  <a:moveTo>
                    <a:pt x="0" y="0"/>
                  </a:moveTo>
                  <a:lnTo>
                    <a:pt x="2217284" y="0"/>
                  </a:lnTo>
                  <a:lnTo>
                    <a:pt x="2217284" y="1873605"/>
                  </a:lnTo>
                  <a:lnTo>
                    <a:pt x="0" y="1873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76200"/>
              <a:ext cx="3155898" cy="432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b="true" sz="2499" spc="-99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Fantasma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48323" y="7484424"/>
            <a:ext cx="2366924" cy="2074587"/>
            <a:chOff x="0" y="0"/>
            <a:chExt cx="3155898" cy="27661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89856" y="750147"/>
              <a:ext cx="1496857" cy="2015970"/>
            </a:xfrm>
            <a:custGeom>
              <a:avLst/>
              <a:gdLst/>
              <a:ahLst/>
              <a:cxnLst/>
              <a:rect r="r" b="b" t="t" l="l"/>
              <a:pathLst>
                <a:path h="2015970" w="1496857">
                  <a:moveTo>
                    <a:pt x="0" y="0"/>
                  </a:moveTo>
                  <a:lnTo>
                    <a:pt x="1496857" y="0"/>
                  </a:lnTo>
                  <a:lnTo>
                    <a:pt x="1496857" y="2015969"/>
                  </a:lnTo>
                  <a:lnTo>
                    <a:pt x="0" y="201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3155898" cy="432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b="true" sz="2499" spc="-99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Zombie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22619" y="3004467"/>
            <a:ext cx="2366924" cy="2815897"/>
            <a:chOff x="0" y="0"/>
            <a:chExt cx="3155898" cy="37545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3646" y="888923"/>
              <a:ext cx="2188607" cy="2865607"/>
            </a:xfrm>
            <a:custGeom>
              <a:avLst/>
              <a:gdLst/>
              <a:ahLst/>
              <a:cxnLst/>
              <a:rect r="r" b="b" t="t" l="l"/>
              <a:pathLst>
                <a:path h="2865607" w="2188607">
                  <a:moveTo>
                    <a:pt x="0" y="0"/>
                  </a:moveTo>
                  <a:lnTo>
                    <a:pt x="2188607" y="0"/>
                  </a:lnTo>
                  <a:lnTo>
                    <a:pt x="2188607" y="2865606"/>
                  </a:lnTo>
                  <a:lnTo>
                    <a:pt x="0" y="286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76200"/>
              <a:ext cx="3155898" cy="441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b="true" sz="2499" spc="-99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Víctima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18332" y="3944094"/>
            <a:ext cx="3485187" cy="936644"/>
          </a:xfrm>
          <a:custGeom>
            <a:avLst/>
            <a:gdLst/>
            <a:ahLst/>
            <a:cxnLst/>
            <a:rect r="r" b="b" t="t" l="l"/>
            <a:pathLst>
              <a:path h="936644" w="3485187">
                <a:moveTo>
                  <a:pt x="0" y="0"/>
                </a:moveTo>
                <a:lnTo>
                  <a:pt x="3485187" y="0"/>
                </a:lnTo>
                <a:lnTo>
                  <a:pt x="3485187" y="936644"/>
                </a:lnTo>
                <a:lnTo>
                  <a:pt x="0" y="936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5583" y="959375"/>
            <a:ext cx="17056835" cy="171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NARRATIVA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75251" y="3336984"/>
            <a:ext cx="2366924" cy="31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2499" spc="-9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Rescata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8925397">
            <a:off x="11095481" y="6049537"/>
            <a:ext cx="3485187" cy="936644"/>
          </a:xfrm>
          <a:custGeom>
            <a:avLst/>
            <a:gdLst/>
            <a:ahLst/>
            <a:cxnLst/>
            <a:rect r="r" b="b" t="t" l="l"/>
            <a:pathLst>
              <a:path h="936644" w="3485187">
                <a:moveTo>
                  <a:pt x="0" y="0"/>
                </a:moveTo>
                <a:lnTo>
                  <a:pt x="3485188" y="0"/>
                </a:lnTo>
                <a:lnTo>
                  <a:pt x="3485188" y="936644"/>
                </a:lnTo>
                <a:lnTo>
                  <a:pt x="0" y="936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45109" y="5754462"/>
            <a:ext cx="2366924" cy="31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2499" spc="-9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Elimina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5512837">
            <a:off x="647323" y="5701118"/>
            <a:ext cx="3485187" cy="936644"/>
          </a:xfrm>
          <a:custGeom>
            <a:avLst/>
            <a:gdLst/>
            <a:ahLst/>
            <a:cxnLst/>
            <a:rect r="r" b="b" t="t" l="l"/>
            <a:pathLst>
              <a:path h="936644" w="3485187">
                <a:moveTo>
                  <a:pt x="0" y="936644"/>
                </a:moveTo>
                <a:lnTo>
                  <a:pt x="3485187" y="936644"/>
                </a:lnTo>
                <a:lnTo>
                  <a:pt x="3485187" y="0"/>
                </a:lnTo>
                <a:lnTo>
                  <a:pt x="0" y="0"/>
                </a:lnTo>
                <a:lnTo>
                  <a:pt x="0" y="936644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154762" y="5967397"/>
            <a:ext cx="2366924" cy="31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2499" spc="-9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Elimina</a:t>
            </a:r>
          </a:p>
        </p:txBody>
      </p:sp>
      <p:sp>
        <p:nvSpPr>
          <p:cNvPr name="Freeform 21" id="21"/>
          <p:cNvSpPr/>
          <p:nvPr/>
        </p:nvSpPr>
        <p:spPr>
          <a:xfrm flipH="false" flipV="true" rot="1064782">
            <a:off x="4445735" y="7304064"/>
            <a:ext cx="8159513" cy="1036071"/>
          </a:xfrm>
          <a:custGeom>
            <a:avLst/>
            <a:gdLst/>
            <a:ahLst/>
            <a:cxnLst/>
            <a:rect r="r" b="b" t="t" l="l"/>
            <a:pathLst>
              <a:path h="1036071" w="8159513">
                <a:moveTo>
                  <a:pt x="0" y="1036072"/>
                </a:moveTo>
                <a:lnTo>
                  <a:pt x="8159512" y="1036072"/>
                </a:lnTo>
                <a:lnTo>
                  <a:pt x="8159512" y="0"/>
                </a:lnTo>
                <a:lnTo>
                  <a:pt x="0" y="0"/>
                </a:lnTo>
                <a:lnTo>
                  <a:pt x="0" y="1036072"/>
                </a:lnTo>
                <a:close/>
              </a:path>
            </a:pathLst>
          </a:custGeom>
          <a:blipFill>
            <a:blip r:embed="rId10"/>
            <a:stretch>
              <a:fillRect l="0" t="-55826" r="0" b="-55826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258712" y="6743366"/>
            <a:ext cx="2366924" cy="31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"/>
              </a:lnSpc>
            </a:pPr>
            <a:r>
              <a:rPr lang="en-US" b="true" sz="2499" spc="-99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Debilita/elimina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2142" y="959375"/>
            <a:ext cx="15356321" cy="171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RAND </a:t>
            </a:r>
            <a:r>
              <a:rPr lang="en-US" b="true" sz="140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ESTRATEGY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40379"/>
            <a:ext cx="7622763" cy="44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b="true" sz="2626" spc="-105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1. Distancia de Manhattan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67375"/>
            <a:ext cx="7622763" cy="138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Se utiliza solo cuando el ghostbuster este cargando una victima con el proposito de llevarla al punto de salida mas cercano.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91064"/>
            <a:ext cx="7622763" cy="44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b="true" sz="2626" spc="-105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Random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18060"/>
            <a:ext cx="7622763" cy="184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el ghostbuster no tenia una víctima cargando, se mueve por el tablero obteniendo su vecindario, posteriormente seleccionando random la posición a moverse.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6537" y="2759386"/>
            <a:ext cx="7622763" cy="44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b="true" sz="2626" spc="-105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Prioridades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36537" y="3486382"/>
            <a:ext cx="7622763" cy="558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7081" indent="-283540" lvl="1">
              <a:lnSpc>
                <a:spcPts val="3677"/>
              </a:lnSpc>
              <a:buAutoNum type="arabi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esta cargando una víctima la lleve a una zona segura.</a:t>
            </a:r>
          </a:p>
          <a:p>
            <a:pPr algn="l" marL="567081" indent="-283540" lvl="1">
              <a:lnSpc>
                <a:spcPts val="3677"/>
              </a:lnSpc>
              <a:buAutoNum type="arabi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no esta cargando revisa si en la celda en la que esta hay un POI para revelar.</a:t>
            </a:r>
          </a:p>
          <a:p>
            <a:pPr algn="l" marL="1134162" indent="-378054" lvl="2">
              <a:lnSpc>
                <a:spcPts val="3677"/>
              </a:lnSpc>
              <a:buAutoNum type="alphaL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se encuentra uno se revela y dependiendo de si es Víctima o Falsa Alarma realiza su próxima acción.</a:t>
            </a:r>
          </a:p>
          <a:p>
            <a:pPr algn="l" marL="567081" indent="-283540" lvl="1">
              <a:lnSpc>
                <a:spcPts val="3677"/>
              </a:lnSpc>
              <a:buAutoNum type="arabi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no hay nada de lo anterior revisa si hay fuego para apagar.</a:t>
            </a:r>
          </a:p>
          <a:p>
            <a:pPr algn="l" marL="567081" indent="-283540" lvl="1">
              <a:lnSpc>
                <a:spcPts val="3677"/>
              </a:lnSpc>
              <a:buAutoNum type="arabi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no hay eso tampoco revisa si hay humo</a:t>
            </a:r>
          </a:p>
          <a:p>
            <a:pPr algn="l" marL="567081" indent="-283540" lvl="1">
              <a:lnSpc>
                <a:spcPts val="3677"/>
              </a:lnSpc>
              <a:buAutoNum type="arabicPeriod" startAt="1"/>
            </a:pPr>
            <a:r>
              <a:rPr lang="en-US" sz="2626" spc="-105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 no hay nada que hacer se mueve a una posición random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4368" y="3303921"/>
            <a:ext cx="6429375" cy="514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65839" y="980369"/>
            <a:ext cx="15356321" cy="171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SIMULACIÓN </a:t>
            </a:r>
            <a:r>
              <a:rPr lang="en-US" b="true" sz="140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VIDEO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783053" y="3303921"/>
            <a:ext cx="8298158" cy="5046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2142" y="959375"/>
            <a:ext cx="1535632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b="true" sz="140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ESTRATEGY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67899"/>
            <a:ext cx="6773999" cy="312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1. BOMBERO RECIBE 4 AP (ACTION POINTS)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2. SISTEMA DE SUBASTAS ASIGNA OBJETIVOS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3. BOMBERO EJECUTA ACCIONES HASTA AGOTAR AP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4. EL FUEGO AVANZA (1 CASILLA ALEATORIA)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5. SE REPONEN POIS SI HAY MENOS DE 3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6. SIGUIENTE BOMBERO...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1813" y="2543701"/>
            <a:ext cx="8727727" cy="4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</a:t>
            </a: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 1: PREVENCIÓN DE EXPLOSIONES 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2: EVACUAR VÍCTIMA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3: EXTINGUIR CERCANO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3: EXTINGUIR CERCANO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5: POI EN POSICIÓN ACTUAL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6: OBJETIVO ASIGNADO</a:t>
            </a:r>
          </a:p>
          <a:p>
            <a:pPr algn="l">
              <a:lnSpc>
                <a:spcPts val="4149"/>
              </a:lnSpc>
            </a:pPr>
            <a:r>
              <a:rPr lang="en-US" sz="249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PRIORIDAD 7: CERRAR PUERTAS ESTRATÉGICAMENTE</a:t>
            </a:r>
          </a:p>
          <a:p>
            <a:pPr algn="l">
              <a:lnSpc>
                <a:spcPts val="4149"/>
              </a:lnSpc>
            </a:pPr>
          </a:p>
          <a:p>
            <a:pPr algn="l">
              <a:lnSpc>
                <a:spcPts val="41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2142" y="6241374"/>
            <a:ext cx="10383253" cy="379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BID</a:t>
            </a: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 = (DISTANCIA_FACTOR) × (RIESGO_FACTOR) × (TIPO_FACTOR) × (AP_FACTOR)</a:t>
            </a:r>
          </a:p>
          <a:p>
            <a:pPr algn="l">
              <a:lnSpc>
                <a:spcPts val="3368"/>
              </a:lnSpc>
            </a:pP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DONDE:</a:t>
            </a: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- DISTANCIA_FACTOR = 100 / (COSTO_RUTA + 1)</a:t>
            </a: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- RIESGO_FACTOR = 50 / (RIESGO_POSICIÓN + 1)</a:t>
            </a: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- TIPO_FACTOR = BONIFICACIÓN POR TIPO (10 PARA VÍCTIMA, 6 PARA FALSA ALARMA, 5 PARA FUEGO)</a:t>
            </a: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- AP_FACTOR = (AP_ACTUAL / AP_MÁXIMO) × 1.2</a:t>
            </a:r>
          </a:p>
          <a:p>
            <a:pPr algn="l">
              <a:lnSpc>
                <a:spcPts val="3368"/>
              </a:lnSpc>
            </a:pPr>
          </a:p>
          <a:p>
            <a:pPr algn="l">
              <a:lnSpc>
                <a:spcPts val="3368"/>
              </a:lnSpc>
            </a:pPr>
            <a:r>
              <a:rPr lang="en-US" sz="2029">
                <a:solidFill>
                  <a:srgbClr val="FFFFFF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GANA EL CONTRATO: EL BOMBERO CON LA OFERTA MÁS ALTA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5251" y="2699950"/>
            <a:ext cx="7097477" cy="6140207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83546" y="3618581"/>
            <a:ext cx="9108264" cy="377451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5839" y="980369"/>
            <a:ext cx="15356321" cy="171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b="true" sz="140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SIMULACIÓN </a:t>
            </a:r>
            <a:r>
              <a:rPr lang="en-US" b="true" sz="140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583" y="968900"/>
            <a:ext cx="17056835" cy="168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30"/>
              </a:lnSpc>
            </a:pPr>
            <a:r>
              <a:rPr lang="en-US" b="true" sz="138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RENDIMIENTO </a:t>
            </a:r>
            <a:r>
              <a:rPr lang="en-US" b="true" sz="138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OBTENIDO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41955" y="4084325"/>
            <a:ext cx="6456914" cy="478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Victori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as: 80 (80.0%)  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Derrotas: 20 (20.0%)  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Promedios: 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Víctimas rescatadas: 6.44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Víctimas perdidas: 1.60 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Daño estructural: 0.00</a:t>
            </a:r>
          </a:p>
          <a:p>
            <a:pPr algn="just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Duración (turnos): 23.4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4788" y="4384363"/>
            <a:ext cx="6456914" cy="41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Victori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as: 5 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Derrotas: 95 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Tasa de victoria: 5.0% 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Víctimas salvadas más repetido: 2 (ocurrió 30 veces) 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Promedio víctimas salvadas: 2.66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10119" y="2723974"/>
            <a:ext cx="11060294" cy="106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1"/>
              </a:lnSpc>
            </a:pPr>
            <a:r>
              <a:rPr lang="en-US" b="true" sz="8719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ESTRATEGIA VS RANDOM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C3C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583" y="660810"/>
            <a:ext cx="17056835" cy="164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5"/>
              </a:lnSpc>
            </a:pPr>
            <a:r>
              <a:rPr lang="en-US" b="true" sz="13500">
                <a:solidFill>
                  <a:srgbClr val="FFFFEA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CLIENTE </a:t>
            </a:r>
            <a:r>
              <a:rPr lang="en-US" b="true" sz="13500" i="true">
                <a:solidFill>
                  <a:srgbClr val="FFFFFF"/>
                </a:solidFill>
                <a:latin typeface="Helios Condensed Bold Italics"/>
                <a:ea typeface="Helios Condensed Bold Italics"/>
                <a:cs typeface="Helios Condensed Bold Italics"/>
                <a:sym typeface="Helios Condensed Bold Italics"/>
              </a:rPr>
              <a:t>SERVIDOR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35198"/>
            <a:ext cx="6456914" cy="739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"state": {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"step": 38,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"grid": [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7, 7, 7, 7, 7, 7,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3, 0, 0, 0, 4,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0, 0, 4, 0, 2,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0, 2, 0, 0,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3, 0, 0, 0,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0, 3, 0, 0,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0, 3, 3, 0,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0, 0, 0, 3, 3,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3, 0, 3, 3, 0, 0, 7, 7],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[7, 7, 7, 7, 7, 7, 7, 7, 7, 7]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],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"firefighters": [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{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"id": 0,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"position": {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"x": 4,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"y": 0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84320" y="3675558"/>
            <a:ext cx="106858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FastAPI         +            Uvicorn                  +                Cloudflared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84320" y="4925443"/>
            <a:ext cx="247670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Framework para definir endpoints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6240" y="4925443"/>
            <a:ext cx="247670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Ejecutar la API en un puerto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22815" y="4925443"/>
            <a:ext cx="304739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Expone el servidor local como público con una URL pública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DAG6fyUgKYY</dc:identifier>
  <dcterms:modified xsi:type="dcterms:W3CDTF">2011-08-01T06:04:30Z</dcterms:modified>
  <cp:revision>1</cp:revision>
  <dc:title>gHOST RESCUE</dc:title>
</cp:coreProperties>
</file>